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E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04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582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384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961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834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669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682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87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696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556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611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9FE6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396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2475707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Консультация для родителей:</a:t>
            </a:r>
            <a:br>
              <a:rPr lang="ru-RU" b="1" i="1" dirty="0" smtClean="0"/>
            </a:br>
            <a:r>
              <a:rPr lang="ru-RU" b="1" i="1" dirty="0" smtClean="0"/>
              <a:t>«Как говорить с дошкольниками о </a:t>
            </a:r>
            <a:r>
              <a:rPr lang="ru-RU" b="1" i="1" dirty="0" err="1" smtClean="0"/>
              <a:t>коронавирусе</a:t>
            </a:r>
            <a:r>
              <a:rPr lang="ru-RU" b="1" i="1" dirty="0" smtClean="0"/>
              <a:t>»</a:t>
            </a:r>
            <a:endParaRPr lang="ru-RU" b="1" i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449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Успокойтесь сами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5472608" cy="511256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Помните о кислородной маске в самолете, которую нужно надеть сначала на себя, а потом на ребенка? В случае с психологической безопасностью все то же самое. </a:t>
            </a:r>
          </a:p>
          <a:p>
            <a:r>
              <a:rPr lang="ru-RU" dirty="0"/>
              <a:t>Вы сможете помочь своим детям лучше, если вы также позаботитесь о себе. Дети сами догадаются, как вы реагируете на новости, так что им поможет тот факт, что вы спокойны и контролируете ситуацию.</a:t>
            </a:r>
          </a:p>
          <a:p>
            <a:r>
              <a:rPr lang="ru-RU" dirty="0"/>
              <a:t>Если вы чувствуете беспокойство или расстроены, найдите время для себя и обратитесь к другим членам семьи, друзьям и доверенным людям в вашем сообществе. Найдите время для того, чтобы расслабиться и восстановить силы.</a:t>
            </a:r>
          </a:p>
          <a:p>
            <a:endParaRPr lang="ru-RU" dirty="0"/>
          </a:p>
        </p:txBody>
      </p:sp>
      <p:pic>
        <p:nvPicPr>
          <p:cNvPr id="1026" name="Picture 2" descr="C:\Users\Арина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12776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7892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2. Оградите от негативных </a:t>
            </a:r>
            <a:r>
              <a:rPr lang="ru-RU" dirty="0" err="1" smtClean="0"/>
              <a:t>инфоповодов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Постарайтесь </a:t>
            </a:r>
            <a:r>
              <a:rPr lang="ru-RU" dirty="0"/>
              <a:t>ограничить просмотр новостей и листание небезопасных групп в социальных сетях для ребёнка.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Даже </a:t>
            </a:r>
            <a:r>
              <a:rPr lang="ru-RU" dirty="0"/>
              <a:t>если новости там вполне надежные и проверенные, постоянный просмотр негатива способен вызывать у детей стресс, беспокойство и тревогу. Взрослые наверняка в последние дни прочувствовали это на себе!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2943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3. Предоставьте информацию в соответствии с возрастом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5328592" cy="478112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Детей до 6-7-летнего возраста не стоит нагружать лишними деталями и терминами. К примеру, не нужно им разъяснять, почему в названии вируса есть слово «корона» или что на планете объявлена пандемия. Просто проведите с малышами беседу по поводу микробов и о том, что нужно делать, чтобы не заболеть. Если ребёнок все-таки начнет беспокоиться, уверьте его, что ваша семья в безопасности, пока вы соблюдаете специальные правила.</a:t>
            </a:r>
          </a:p>
        </p:txBody>
      </p:sp>
      <p:pic>
        <p:nvPicPr>
          <p:cNvPr id="2050" name="Picture 2" descr="C:\Users\Арина\Desktop\281340_2cda9a9054df48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600" y="2204864"/>
            <a:ext cx="3600400" cy="267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414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4. Будьте честными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Когда дети приходят с вопросами по поводу </a:t>
            </a:r>
            <a:r>
              <a:rPr lang="ru-RU" dirty="0" err="1"/>
              <a:t>коронавируса</a:t>
            </a:r>
            <a:r>
              <a:rPr lang="ru-RU" dirty="0"/>
              <a:t> и сложившейся вокруг обстановки, отвечайте честно. Не нужно придумывать сказки или сообщать неверную информацию, чтобы потом не возникло никакой путаницы. </a:t>
            </a:r>
            <a:endParaRPr lang="ru-RU" dirty="0" smtClean="0"/>
          </a:p>
          <a:p>
            <a:r>
              <a:rPr lang="ru-RU" dirty="0" smtClean="0"/>
              <a:t>Если </a:t>
            </a:r>
            <a:r>
              <a:rPr lang="ru-RU" dirty="0"/>
              <a:t>сомневаетесь в своих знаниях, лучше обратиться к проверенным и подтвержденным ресурсам. Например, к сайту Министерства здравоохранения или к официальному порталу </a:t>
            </a:r>
            <a:r>
              <a:rPr lang="ru-RU" dirty="0" err="1"/>
              <a:t>коронавируса</a:t>
            </a:r>
            <a:r>
              <a:rPr lang="ru-RU" dirty="0"/>
              <a:t> в России, где можно посмотреть карту распространения вируса и прочесть последние правдивые новости.</a:t>
            </a:r>
          </a:p>
        </p:txBody>
      </p:sp>
    </p:spTree>
    <p:extLst>
      <p:ext uri="{BB962C8B-B14F-4D97-AF65-F5344CB8AC3E}">
        <p14:creationId xmlns:p14="http://schemas.microsoft.com/office/powerpoint/2010/main" val="317192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5. Покажите, как защитить себя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3240359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Если чадо боится инфекции, беспокоится за своих друзей или любимую бабушку, мамы и папы должны объяснить ребёнку, как контролировать ситуацию. Например, следует рассказать ему о мерах профилактики: мытьё рук мылом не менее 20 секунд, проветривание комнаты, влажная уборка, не прикасаться к лицу, общаться в социальных сетях или по телефону, а не звать гостей домой.</a:t>
            </a:r>
          </a:p>
          <a:p>
            <a:r>
              <a:rPr lang="ru-RU" dirty="0"/>
              <a:t>Постарайтесь внедрить в повседневную «карантинную» жизнь здоровые привычки.</a:t>
            </a:r>
          </a:p>
          <a:p>
            <a:endParaRPr lang="ru-RU" dirty="0"/>
          </a:p>
        </p:txBody>
      </p:sp>
      <p:pic>
        <p:nvPicPr>
          <p:cNvPr id="3074" name="Picture 2" descr="C:\Users\Арина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1" y="4653135"/>
            <a:ext cx="4104456" cy="1826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515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6. При необходимости обратитесь за помощью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Если мамы или папы не могут понять, с какой стороны подступиться к детям с разговором о </a:t>
            </a:r>
            <a:r>
              <a:rPr lang="ru-RU" dirty="0" err="1"/>
              <a:t>коронавирусе</a:t>
            </a:r>
            <a:r>
              <a:rPr lang="ru-RU" dirty="0"/>
              <a:t> (или если ребёнок уже чрезмерно напуган и встревожен), на помощь придут профессионалы. За консультацией и помощью можно обратиться к психологам и педагогам, которые работают в том числе в онлайн-режиме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Вы можете обратиться за помощью на всероссийскую линию круглосуточного телефона для детей, подростков и их родителей 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                            (звонок бесплатный)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                                 8-800-2000-122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190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рина\Desktop\A4-8-Soveti_1980x1400p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332656"/>
            <a:ext cx="8372404" cy="5919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7088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492</Words>
  <Application>Microsoft Office PowerPoint</Application>
  <PresentationFormat>Экран (4:3)</PresentationFormat>
  <Paragraphs>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Консультация для родителей: «Как говорить с дошкольниками о коронавирусе»</vt:lpstr>
      <vt:lpstr>1. Успокойтесь сами</vt:lpstr>
      <vt:lpstr>2. Оградите от негативных инфоповодов</vt:lpstr>
      <vt:lpstr>3. Предоставьте информацию в соответствии с возрастом</vt:lpstr>
      <vt:lpstr>4. Будьте честными</vt:lpstr>
      <vt:lpstr>5. Покажите, как защитить себя</vt:lpstr>
      <vt:lpstr>6. При необходимости обратитесь за помощью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родителей: «Как говорить с дошкольниками о коронавирусе»</dc:title>
  <dc:creator>Арина Сазонова</dc:creator>
  <cp:lastModifiedBy>Алена</cp:lastModifiedBy>
  <cp:revision>5</cp:revision>
  <dcterms:created xsi:type="dcterms:W3CDTF">2020-04-20T12:14:40Z</dcterms:created>
  <dcterms:modified xsi:type="dcterms:W3CDTF">2020-04-24T11:38:14Z</dcterms:modified>
</cp:coreProperties>
</file>